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gif" ContentType="image/gif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56" r:id="rId3"/>
    <p:sldId id="262" r:id="rId4"/>
    <p:sldId id="266" r:id="rId5"/>
    <p:sldId id="263" r:id="rId6"/>
    <p:sldId id="264" r:id="rId7"/>
    <p:sldId id="265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414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39" r:id="rId82"/>
    <p:sldId id="340" r:id="rId83"/>
    <p:sldId id="341" r:id="rId84"/>
    <p:sldId id="342" r:id="rId85"/>
    <p:sldId id="343" r:id="rId86"/>
    <p:sldId id="344" r:id="rId87"/>
    <p:sldId id="345" r:id="rId88"/>
    <p:sldId id="346" r:id="rId89"/>
    <p:sldId id="347" r:id="rId90"/>
    <p:sldId id="348" r:id="rId91"/>
    <p:sldId id="349" r:id="rId92"/>
    <p:sldId id="350" r:id="rId93"/>
    <p:sldId id="351" r:id="rId94"/>
    <p:sldId id="352" r:id="rId95"/>
    <p:sldId id="353" r:id="rId96"/>
    <p:sldId id="354" r:id="rId97"/>
    <p:sldId id="355" r:id="rId98"/>
    <p:sldId id="356" r:id="rId99"/>
    <p:sldId id="357" r:id="rId100"/>
    <p:sldId id="358" r:id="rId101"/>
    <p:sldId id="359" r:id="rId102"/>
    <p:sldId id="360" r:id="rId103"/>
    <p:sldId id="361" r:id="rId104"/>
    <p:sldId id="362" r:id="rId105"/>
    <p:sldId id="363" r:id="rId106"/>
    <p:sldId id="364" r:id="rId107"/>
    <p:sldId id="365" r:id="rId108"/>
    <p:sldId id="366" r:id="rId109"/>
    <p:sldId id="367" r:id="rId110"/>
    <p:sldId id="368" r:id="rId111"/>
    <p:sldId id="369" r:id="rId112"/>
    <p:sldId id="370" r:id="rId113"/>
    <p:sldId id="371" r:id="rId114"/>
    <p:sldId id="372" r:id="rId115"/>
    <p:sldId id="373" r:id="rId116"/>
    <p:sldId id="374" r:id="rId117"/>
    <p:sldId id="375" r:id="rId118"/>
    <p:sldId id="376" r:id="rId119"/>
    <p:sldId id="377" r:id="rId120"/>
    <p:sldId id="378" r:id="rId121"/>
    <p:sldId id="379" r:id="rId122"/>
    <p:sldId id="380" r:id="rId123"/>
    <p:sldId id="381" r:id="rId124"/>
    <p:sldId id="382" r:id="rId125"/>
    <p:sldId id="383" r:id="rId126"/>
    <p:sldId id="384" r:id="rId127"/>
    <p:sldId id="385" r:id="rId128"/>
    <p:sldId id="386" r:id="rId129"/>
    <p:sldId id="387" r:id="rId130"/>
    <p:sldId id="388" r:id="rId131"/>
    <p:sldId id="389" r:id="rId132"/>
    <p:sldId id="390" r:id="rId133"/>
    <p:sldId id="391" r:id="rId134"/>
    <p:sldId id="392" r:id="rId135"/>
    <p:sldId id="393" r:id="rId136"/>
    <p:sldId id="394" r:id="rId137"/>
    <p:sldId id="395" r:id="rId138"/>
    <p:sldId id="396" r:id="rId139"/>
    <p:sldId id="397" r:id="rId140"/>
    <p:sldId id="398" r:id="rId141"/>
    <p:sldId id="399" r:id="rId142"/>
    <p:sldId id="400" r:id="rId143"/>
    <p:sldId id="401" r:id="rId144"/>
    <p:sldId id="402" r:id="rId145"/>
    <p:sldId id="403" r:id="rId146"/>
    <p:sldId id="404" r:id="rId147"/>
    <p:sldId id="405" r:id="rId148"/>
    <p:sldId id="406" r:id="rId149"/>
    <p:sldId id="407" r:id="rId150"/>
    <p:sldId id="408" r:id="rId151"/>
    <p:sldId id="409" r:id="rId152"/>
    <p:sldId id="410" r:id="rId153"/>
    <p:sldId id="411" r:id="rId154"/>
    <p:sldId id="412" r:id="rId155"/>
    <p:sldId id="259" r:id="rId156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F2FF"/>
    <a:srgbClr val="0AE1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083" autoAdjust="0"/>
  </p:normalViewPr>
  <p:slideViewPr>
    <p:cSldViewPr snapToGrid="0" snapToObjects="1">
      <p:cViewPr varScale="1">
        <p:scale>
          <a:sx n="97" d="100"/>
          <a:sy n="97" d="100"/>
        </p:scale>
        <p:origin x="-142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printerSettings" Target="printerSettings/printerSettings1.bin"/><Relationship Id="rId158" Type="http://schemas.openxmlformats.org/officeDocument/2006/relationships/presProps" Target="presProps.xml"/><Relationship Id="rId15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60" Type="http://schemas.openxmlformats.org/officeDocument/2006/relationships/theme" Target="theme/theme1.xml"/><Relationship Id="rId16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446-6514-9142-A293-771F5A08F4D8}" type="datetimeFigureOut">
              <a:rPr lang="it-IT" smtClean="0"/>
              <a:t>06/03/14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4872-3065-3943-B52A-AAE2E3900BA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4826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446-6514-9142-A293-771F5A08F4D8}" type="datetimeFigureOut">
              <a:rPr lang="it-IT" smtClean="0"/>
              <a:t>06/03/14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4872-3065-3943-B52A-AAE2E3900BA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7334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446-6514-9142-A293-771F5A08F4D8}" type="datetimeFigureOut">
              <a:rPr lang="it-IT" smtClean="0"/>
              <a:t>06/03/14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4872-3065-3943-B52A-AAE2E3900BA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4010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446-6514-9142-A293-771F5A08F4D8}" type="datetimeFigureOut">
              <a:rPr lang="it-IT" smtClean="0"/>
              <a:t>06/03/14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4872-3065-3943-B52A-AAE2E3900BA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4495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446-6514-9142-A293-771F5A08F4D8}" type="datetimeFigureOut">
              <a:rPr lang="it-IT" smtClean="0"/>
              <a:t>06/03/14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4872-3065-3943-B52A-AAE2E3900BA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1080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446-6514-9142-A293-771F5A08F4D8}" type="datetimeFigureOut">
              <a:rPr lang="it-IT" smtClean="0"/>
              <a:t>06/03/14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4872-3065-3943-B52A-AAE2E3900BA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9661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446-6514-9142-A293-771F5A08F4D8}" type="datetimeFigureOut">
              <a:rPr lang="it-IT" smtClean="0"/>
              <a:t>06/03/14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4872-3065-3943-B52A-AAE2E3900BA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1268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446-6514-9142-A293-771F5A08F4D8}" type="datetimeFigureOut">
              <a:rPr lang="it-IT" smtClean="0"/>
              <a:t>06/03/14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4872-3065-3943-B52A-AAE2E3900BA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5727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446-6514-9142-A293-771F5A08F4D8}" type="datetimeFigureOut">
              <a:rPr lang="it-IT" smtClean="0"/>
              <a:t>06/03/14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4872-3065-3943-B52A-AAE2E3900BA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8230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446-6514-9142-A293-771F5A08F4D8}" type="datetimeFigureOut">
              <a:rPr lang="it-IT" smtClean="0"/>
              <a:t>06/03/14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4872-3065-3943-B52A-AAE2E3900BA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4375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446-6514-9142-A293-771F5A08F4D8}" type="datetimeFigureOut">
              <a:rPr lang="it-IT" smtClean="0"/>
              <a:t>06/03/14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4872-3065-3943-B52A-AAE2E3900BA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1011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2A446-6514-9142-A293-771F5A08F4D8}" type="datetimeFigureOut">
              <a:rPr lang="it-IT" smtClean="0"/>
              <a:t>06/03/14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94872-3065-3943-B52A-AAE2E3900BA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5669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9.jp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0.jp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1.jp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2.jp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3.jp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4.jp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5.jp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6.jp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7.jp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9.jp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0.jp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1.jp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2.jp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3.jp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4.jp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5.jp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6.jp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7.jp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9.jp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0.jp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1.jp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2.jp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3.jp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4.jp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5.jp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6.jp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7.jp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9.jp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0.jp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1.jp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2.jp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3.jp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4.jp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5.jp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6.jp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7.jp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9.jp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0.jp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1.jp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2.jp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3.jpg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4.jpg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5.jp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6.jpg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7.jpg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9.jp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0.jp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1.jp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2.jpg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3.jp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4.JPG"/><Relationship Id="rId5" Type="http://schemas.openxmlformats.org/officeDocument/2006/relationships/image" Target="../media/image155.jpg"/><Relationship Id="rId6" Type="http://schemas.openxmlformats.org/officeDocument/2006/relationships/image" Target="../media/image156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jp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2.jp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3.jp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4.jp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jp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7.jp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jp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0.jp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jp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2.jp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3.jp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4.jp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5.jp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6.jp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7.jp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892" y="745405"/>
            <a:ext cx="9168892" cy="6112595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4062982" y="141984"/>
            <a:ext cx="42998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sz="38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</a:t>
            </a:r>
            <a:endParaRPr lang="it-IT" sz="3800" b="1" dirty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198744" y="241746"/>
            <a:ext cx="280203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800" b="1" dirty="0">
                <a:ln w="1905"/>
                <a:solidFill>
                  <a:srgbClr val="0000FF"/>
                </a:solidFill>
                <a:effectLst>
                  <a:glow rad="152400">
                    <a:srgbClr val="FFFF00">
                      <a:alpha val="75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Enrico </a:t>
            </a:r>
            <a:r>
              <a:rPr lang="it-IT" sz="3800" b="1" dirty="0" smtClean="0">
                <a:ln w="1905"/>
                <a:solidFill>
                  <a:srgbClr val="0000FF"/>
                </a:solidFill>
                <a:effectLst>
                  <a:glow rad="152400">
                    <a:srgbClr val="FFFF00">
                      <a:alpha val="75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Asti...</a:t>
            </a:r>
            <a:endParaRPr lang="it-IT" sz="3800" b="1" dirty="0">
              <a:ln w="1905"/>
              <a:solidFill>
                <a:srgbClr val="0000FF"/>
              </a:solidFill>
              <a:effectLst>
                <a:glow rad="152400">
                  <a:srgbClr val="FFFF00">
                    <a:alpha val="75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Rettangolo 5"/>
          <p:cNvSpPr/>
          <p:nvPr/>
        </p:nvSpPr>
        <p:spPr>
          <a:xfrm rot="20943061">
            <a:off x="2958590" y="205950"/>
            <a:ext cx="122853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800" b="1" dirty="0">
                <a:ln w="1905"/>
                <a:solidFill>
                  <a:srgbClr val="0000FF"/>
                </a:solidFill>
                <a:effectLst>
                  <a:glow rad="152400">
                    <a:srgbClr val="FFFF00">
                      <a:alpha val="75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estro</a:t>
            </a:r>
          </a:p>
        </p:txBody>
      </p:sp>
      <p:sp>
        <p:nvSpPr>
          <p:cNvPr id="7" name="Rettangolo 6"/>
          <p:cNvSpPr/>
          <p:nvPr/>
        </p:nvSpPr>
        <p:spPr>
          <a:xfrm rot="733696">
            <a:off x="4412424" y="271400"/>
            <a:ext cx="1542146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sz="3800" b="1" dirty="0">
                <a:ln w="1905"/>
                <a:solidFill>
                  <a:srgbClr val="0000FF"/>
                </a:solidFill>
                <a:effectLst>
                  <a:glow rad="152400">
                    <a:srgbClr val="FFFF00">
                      <a:alpha val="75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risorsa</a:t>
            </a:r>
          </a:p>
        </p:txBody>
      </p:sp>
      <p:pic>
        <p:nvPicPr>
          <p:cNvPr id="17" name="Immagine 16" descr="informazioni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630" y="26334"/>
            <a:ext cx="2647331" cy="992749"/>
          </a:xfrm>
          <a:prstGeom prst="rect">
            <a:avLst/>
          </a:prstGeom>
        </p:spPr>
      </p:pic>
      <p:sp>
        <p:nvSpPr>
          <p:cNvPr id="18" name="Rettangolo 17"/>
          <p:cNvSpPr/>
          <p:nvPr/>
        </p:nvSpPr>
        <p:spPr>
          <a:xfrm>
            <a:off x="6454631" y="267484"/>
            <a:ext cx="381174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/>
          <p:cNvSpPr txBox="1"/>
          <p:nvPr/>
        </p:nvSpPr>
        <p:spPr>
          <a:xfrm>
            <a:off x="5945650" y="397687"/>
            <a:ext cx="952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latin typeface="Chalkduster"/>
                <a:cs typeface="Chalkduster"/>
              </a:rPr>
              <a:t>della</a:t>
            </a:r>
            <a:endParaRPr lang="it-IT" sz="2000" dirty="0"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134623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AM_16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83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_DSC18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3539"/>
            <a:ext cx="9133089" cy="608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687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_DSC18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5" y="392821"/>
            <a:ext cx="9172371" cy="611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687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_DSC18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27"/>
            <a:ext cx="9192012" cy="612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687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_DSC18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30" y="419009"/>
            <a:ext cx="9152730" cy="610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15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_DSC18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9727"/>
            <a:ext cx="9133089" cy="608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15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_DSC18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30" y="445197"/>
            <a:ext cx="9152730" cy="610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15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_DSC18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30" y="432103"/>
            <a:ext cx="9152730" cy="610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15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_DSC18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539"/>
            <a:ext cx="9152730" cy="610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15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_DSC18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30" y="419009"/>
            <a:ext cx="9152730" cy="610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15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_DSC185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30" y="379726"/>
            <a:ext cx="9152730" cy="610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15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AM_165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83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_DSC18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915"/>
            <a:ext cx="9152730" cy="610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15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_DSC18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5196"/>
            <a:ext cx="9133089" cy="608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25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_DSC186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821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25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_DSC18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821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25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_DSC188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09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25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_DSC189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384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25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S International Cartography sn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25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73000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25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730008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25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730017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158741" cy="68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25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AM_175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305" y="0"/>
            <a:ext cx="5137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438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A0800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25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A0800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63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A08005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63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e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63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ena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63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ena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63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ena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63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ena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63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ena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63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helen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5915"/>
            <a:ext cx="9172371" cy="611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63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AM_17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044" y="0"/>
            <a:ext cx="5137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438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roberto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27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63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ti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30" y="405915"/>
            <a:ext cx="9152730" cy="610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63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tina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30" y="366633"/>
            <a:ext cx="9152730" cy="610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63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tina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30" y="419009"/>
            <a:ext cx="9152730" cy="610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63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tina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2821"/>
            <a:ext cx="9133089" cy="608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0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01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1" y="340445"/>
            <a:ext cx="9146281" cy="612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0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01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915"/>
            <a:ext cx="9165824" cy="614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0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02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881"/>
            <a:ext cx="9165824" cy="614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0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02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5915"/>
            <a:ext cx="9146281" cy="612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0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02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27"/>
            <a:ext cx="9165824" cy="614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0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AM_19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 rot="21079662">
            <a:off x="1715484" y="518948"/>
            <a:ext cx="4373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ln w="1905"/>
                <a:solidFill>
                  <a:srgbClr val="0000FF"/>
                </a:solidFill>
                <a:effectLst>
                  <a:glow rad="152400">
                    <a:schemeClr val="bg1">
                      <a:alpha val="75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 u </a:t>
            </a:r>
            <a:r>
              <a:rPr lang="it-IT" sz="2800" b="1" dirty="0" err="1">
                <a:ln w="1905"/>
                <a:solidFill>
                  <a:srgbClr val="0000FF"/>
                </a:solidFill>
                <a:effectLst>
                  <a:glow rad="152400">
                    <a:schemeClr val="bg1">
                      <a:alpha val="75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</a:t>
            </a:r>
            <a:r>
              <a:rPr lang="it-IT" sz="2800" b="1" dirty="0">
                <a:ln w="1905"/>
                <a:solidFill>
                  <a:srgbClr val="0000FF"/>
                </a:solidFill>
                <a:effectLst>
                  <a:glow rad="152400">
                    <a:schemeClr val="bg1">
                      <a:alpha val="75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i o </a:t>
            </a:r>
            <a:r>
              <a:rPr lang="it-IT" sz="2800" b="1" dirty="0" err="1">
                <a:ln w="1905"/>
                <a:solidFill>
                  <a:srgbClr val="0000FF"/>
                </a:solidFill>
                <a:effectLst>
                  <a:glow rad="152400">
                    <a:schemeClr val="bg1">
                      <a:alpha val="75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</a:t>
            </a:r>
            <a:r>
              <a:rPr lang="it-IT" sz="2800" b="1" dirty="0">
                <a:ln w="1905"/>
                <a:solidFill>
                  <a:srgbClr val="0000FF"/>
                </a:solidFill>
                <a:effectLst>
                  <a:glow rad="152400">
                    <a:schemeClr val="bg1">
                      <a:alpha val="75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i t à   c u l t u </a:t>
            </a:r>
            <a:r>
              <a:rPr lang="it-IT" sz="2800" b="1" dirty="0" err="1">
                <a:ln w="1905"/>
                <a:solidFill>
                  <a:srgbClr val="0000FF"/>
                </a:solidFill>
                <a:effectLst>
                  <a:glow rad="152400">
                    <a:schemeClr val="bg1">
                      <a:alpha val="75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</a:t>
            </a:r>
            <a:r>
              <a:rPr lang="it-IT" sz="2800" b="1" dirty="0">
                <a:ln w="1905"/>
                <a:solidFill>
                  <a:srgbClr val="0000FF"/>
                </a:solidFill>
                <a:effectLst>
                  <a:glow rad="152400">
                    <a:schemeClr val="bg1">
                      <a:alpha val="75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a l e</a:t>
            </a:r>
            <a:endParaRPr lang="it-IT" sz="2800" b="1" dirty="0">
              <a:ln w="1905"/>
              <a:solidFill>
                <a:srgbClr val="0000FF"/>
              </a:solidFill>
              <a:effectLst>
                <a:glow rad="152400">
                  <a:schemeClr val="bg1">
                    <a:alpha val="75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CasellaDiTesto 4"/>
          <p:cNvSpPr txBox="1"/>
          <p:nvPr/>
        </p:nvSpPr>
        <p:spPr>
          <a:xfrm rot="962239">
            <a:off x="1528819" y="5534450"/>
            <a:ext cx="4989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ln w="1905"/>
                <a:solidFill>
                  <a:srgbClr val="0000FF"/>
                </a:solidFill>
                <a:effectLst>
                  <a:glow rad="152400">
                    <a:schemeClr val="bg1">
                      <a:alpha val="75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 i v a c i t à   i </a:t>
            </a:r>
            <a:r>
              <a:rPr lang="it-IT" sz="2800" b="1" dirty="0" err="1" smtClean="0">
                <a:ln w="1905"/>
                <a:solidFill>
                  <a:srgbClr val="0000FF"/>
                </a:solidFill>
                <a:effectLst>
                  <a:glow rad="152400">
                    <a:schemeClr val="bg1">
                      <a:alpha val="75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</a:t>
            </a:r>
            <a:r>
              <a:rPr lang="it-IT" sz="2800" b="1" dirty="0" smtClean="0">
                <a:ln w="1905"/>
                <a:solidFill>
                  <a:srgbClr val="0000FF"/>
                </a:solidFill>
                <a:effectLst>
                  <a:glow rad="152400">
                    <a:schemeClr val="bg1">
                      <a:alpha val="75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t e l l e t t </a:t>
            </a:r>
            <a:r>
              <a:rPr lang="it-IT" sz="2800" b="1" dirty="0">
                <a:ln w="1905"/>
                <a:solidFill>
                  <a:srgbClr val="0000FF"/>
                </a:solidFill>
                <a:effectLst>
                  <a:glow rad="152400">
                    <a:schemeClr val="bg1">
                      <a:alpha val="75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 a l e</a:t>
            </a:r>
            <a:endParaRPr lang="it-IT" sz="2800" b="1" dirty="0">
              <a:ln w="1905"/>
              <a:solidFill>
                <a:srgbClr val="0000FF"/>
              </a:solidFill>
              <a:effectLst>
                <a:glow rad="152400">
                  <a:schemeClr val="bg1">
                    <a:alpha val="75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6438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DSC_027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24" y="353539"/>
            <a:ext cx="9165824" cy="614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0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027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1" y="419009"/>
            <a:ext cx="9146281" cy="612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0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028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1" y="405915"/>
            <a:ext cx="9146281" cy="612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0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028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0" y="392822"/>
            <a:ext cx="9146280" cy="612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0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DSC_02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879"/>
            <a:ext cx="914400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65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029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821"/>
            <a:ext cx="914400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65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03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1" y="432103"/>
            <a:ext cx="9146281" cy="612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65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03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821"/>
            <a:ext cx="914400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65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036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633"/>
            <a:ext cx="914400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65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03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1" y="419009"/>
            <a:ext cx="9146281" cy="612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65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AM_19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013" y="0"/>
            <a:ext cx="5137987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 rot="21079662">
            <a:off x="1285265" y="1512141"/>
            <a:ext cx="5057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 </a:t>
            </a:r>
            <a:r>
              <a:rPr lang="it-IT" sz="28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</a:t>
            </a:r>
            <a:r>
              <a:rPr lang="it-IT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e </a:t>
            </a:r>
            <a:r>
              <a:rPr lang="it-IT" sz="28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</a:t>
            </a:r>
            <a:r>
              <a:rPr lang="it-IT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t u </a:t>
            </a:r>
            <a:r>
              <a:rPr lang="it-IT" sz="28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</a:t>
            </a:r>
            <a:r>
              <a:rPr lang="it-IT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a   a l   </a:t>
            </a:r>
            <a:r>
              <a:rPr lang="it-IT" sz="2800" b="1" dirty="0">
                <a:ln w="1905"/>
                <a:solidFill>
                  <a:srgbClr val="0000FF"/>
                </a:solidFill>
                <a:effectLst>
                  <a:glow rad="152400">
                    <a:schemeClr val="bg1">
                      <a:alpha val="75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 o </a:t>
            </a:r>
            <a:r>
              <a:rPr lang="it-IT" sz="2800" b="1" dirty="0" err="1">
                <a:ln w="1905"/>
                <a:solidFill>
                  <a:srgbClr val="0000FF"/>
                </a:solidFill>
                <a:effectLst>
                  <a:glow rad="152400">
                    <a:schemeClr val="bg1">
                      <a:alpha val="75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</a:t>
            </a:r>
            <a:r>
              <a:rPr lang="it-IT" sz="2800" b="1" dirty="0">
                <a:ln w="1905"/>
                <a:solidFill>
                  <a:srgbClr val="0000FF"/>
                </a:solidFill>
                <a:effectLst>
                  <a:glow rad="152400">
                    <a:schemeClr val="bg1">
                      <a:alpha val="75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it-IT" sz="2800" b="1" dirty="0" err="1">
                <a:ln w="1905"/>
                <a:solidFill>
                  <a:srgbClr val="0000FF"/>
                </a:solidFill>
                <a:effectLst>
                  <a:glow rad="152400">
                    <a:schemeClr val="bg1">
                      <a:alpha val="75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</a:t>
            </a:r>
            <a:r>
              <a:rPr lang="it-IT" sz="2800" b="1" dirty="0">
                <a:ln w="1905"/>
                <a:solidFill>
                  <a:srgbClr val="0000FF"/>
                </a:solidFill>
                <a:effectLst>
                  <a:glow rad="152400">
                    <a:schemeClr val="bg1">
                      <a:alpha val="75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it-IT" sz="2800" b="1" dirty="0" err="1">
                <a:ln w="1905"/>
                <a:solidFill>
                  <a:srgbClr val="0000FF"/>
                </a:solidFill>
                <a:effectLst>
                  <a:glow rad="152400">
                    <a:schemeClr val="bg1">
                      <a:alpha val="75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</a:t>
            </a:r>
            <a:r>
              <a:rPr lang="it-IT" sz="2800" b="1" dirty="0">
                <a:ln w="1905"/>
                <a:solidFill>
                  <a:srgbClr val="0000FF"/>
                </a:solidFill>
                <a:effectLst>
                  <a:glow rad="152400">
                    <a:schemeClr val="bg1">
                      <a:alpha val="75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o </a:t>
            </a:r>
            <a:r>
              <a:rPr lang="it-IT" sz="2800" b="1" dirty="0" err="1">
                <a:ln w="1905"/>
                <a:solidFill>
                  <a:srgbClr val="0000FF"/>
                </a:solidFill>
                <a:effectLst>
                  <a:glow rad="152400">
                    <a:schemeClr val="bg1">
                      <a:alpha val="75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</a:t>
            </a:r>
            <a:r>
              <a:rPr lang="it-IT" sz="2800" b="1" dirty="0">
                <a:ln w="1905"/>
                <a:solidFill>
                  <a:srgbClr val="0000FF"/>
                </a:solidFill>
                <a:effectLst>
                  <a:glow rad="152400">
                    <a:schemeClr val="bg1">
                      <a:alpha val="75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t o</a:t>
            </a:r>
            <a:endParaRPr lang="it-IT" sz="2800" b="1" dirty="0">
              <a:ln w="1905"/>
              <a:solidFill>
                <a:srgbClr val="0000FF"/>
              </a:solidFill>
              <a:effectLst>
                <a:glow rad="152400">
                  <a:schemeClr val="bg1">
                    <a:alpha val="75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CasellaDiTesto 4"/>
          <p:cNvSpPr txBox="1"/>
          <p:nvPr/>
        </p:nvSpPr>
        <p:spPr>
          <a:xfrm rot="1361854">
            <a:off x="1104268" y="4191694"/>
            <a:ext cx="4307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 m o </a:t>
            </a:r>
            <a:r>
              <a:rPr lang="it-IT" sz="28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</a:t>
            </a:r>
            <a:r>
              <a:rPr lang="it-IT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e   </a:t>
            </a:r>
            <a:r>
              <a:rPr lang="it-IT" sz="28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</a:t>
            </a:r>
            <a:r>
              <a:rPr lang="it-IT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e </a:t>
            </a:r>
            <a:r>
              <a:rPr lang="it-IT" sz="28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</a:t>
            </a:r>
            <a:r>
              <a:rPr lang="it-IT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l e   </a:t>
            </a:r>
            <a:r>
              <a:rPr lang="it-IT" sz="28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</a:t>
            </a:r>
            <a:r>
              <a:rPr lang="it-IT" sz="28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it-IT" sz="28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</a:t>
            </a:r>
            <a:r>
              <a:rPr lang="it-IT" sz="28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i d e</a:t>
            </a:r>
            <a:endParaRPr lang="it-IT" sz="28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6438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03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0444"/>
            <a:ext cx="9146281" cy="612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65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04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539"/>
            <a:ext cx="9146281" cy="612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65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04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9727"/>
            <a:ext cx="9146281" cy="612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65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04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3539"/>
            <a:ext cx="9185367" cy="615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65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04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32104"/>
            <a:ext cx="9126737" cy="611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26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G_083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28" y="3402271"/>
            <a:ext cx="5183594" cy="3455729"/>
          </a:xfrm>
          <a:prstGeom prst="rect">
            <a:avLst/>
          </a:prstGeom>
        </p:spPr>
      </p:pic>
      <p:pic>
        <p:nvPicPr>
          <p:cNvPr id="5" name="Immagine 4" descr="DSC_011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062016" cy="406155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267368" y="138158"/>
            <a:ext cx="5534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ln w="1905"/>
                <a:solidFill>
                  <a:srgbClr val="0000FF"/>
                </a:solidFill>
                <a:effectLst>
                  <a:glow rad="152400">
                    <a:schemeClr val="bg1">
                      <a:alpha val="75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 meraviglios</a:t>
            </a:r>
            <a:r>
              <a:rPr lang="it-IT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 complessità</a:t>
            </a:r>
            <a:endParaRPr lang="it-IT" sz="3600" b="1" dirty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614339" y="5833846"/>
            <a:ext cx="2369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 un </a:t>
            </a:r>
            <a:r>
              <a:rPr lang="it-IT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52400">
                    <a:srgbClr val="05F2FF">
                      <a:alpha val="75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uomo</a:t>
            </a:r>
            <a:endParaRPr lang="it-IT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52400">
                  <a:srgbClr val="05F2FF">
                    <a:alpha val="75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526851" y="2965020"/>
            <a:ext cx="1617149" cy="38929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01 Boy From New York City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24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AM_19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438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AM_19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04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B0601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04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B0601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47" y="-28014"/>
            <a:ext cx="9181347" cy="688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04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00_12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4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20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B0602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9144000" cy="685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04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B06025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9144000" cy="685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71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_DSC15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4" y="419009"/>
            <a:ext cx="9159244" cy="60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71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_DSC158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26"/>
            <a:ext cx="9198724" cy="610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71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_DSC17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1657"/>
            <a:ext cx="9138941" cy="666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71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_DSC16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128"/>
            <a:ext cx="9144000" cy="659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098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_DSC17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5913"/>
            <a:ext cx="9119763" cy="604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098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ndia-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538"/>
            <a:ext cx="9152730" cy="610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098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ndia-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914"/>
            <a:ext cx="9152730" cy="610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098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perith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881" y="0"/>
            <a:ext cx="5143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098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TP6428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331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ubblico_raffaele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95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ccoglienza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95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ylvie_bis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95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ylvie_bis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95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enrico_sylvi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95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enrico_sylvie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95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enrico_sylvie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95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enrico_sylvie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82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ubblico_paola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82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ccoglienza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82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TP6428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72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ccoglienz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82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ccoglienza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82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perithe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82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perithe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830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perithe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830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perithe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830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a_del_carnaro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70574" cy="695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830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a_del_carnaro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830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a_del_carnaro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0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a_del_carnaro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0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AM_079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00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a_del_carnaro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0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a_del_carnaro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0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erimonia_del_the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0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erimonia_del_the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58"/>
            <a:ext cx="9163542" cy="687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38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erimonia_del_the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335" y="0"/>
            <a:ext cx="5143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38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erimonia_del_the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38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ntervento_pino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38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ettura_aforismi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38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ettura_aforismi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38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lettura_aforismi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420"/>
            <a:ext cx="9215225" cy="691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07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AM_079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" y="0"/>
            <a:ext cx="9141393" cy="685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72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ettura_aforismi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05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ettura_aforismi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05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ettura_aforismi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446" y="-2866"/>
            <a:ext cx="5145648" cy="686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05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ettura_aforismi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988" y="0"/>
            <a:ext cx="5171835" cy="689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05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ettura_aforismi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05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ettura_aforismi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88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ettura_aforismi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88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ettura_aforismi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88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ettura_aforismi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88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ettura_aforismi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88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AM_08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72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ccoglienza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30" y="392820"/>
            <a:ext cx="9152730" cy="610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88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ntroduzion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82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88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ntroduzione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30" y="497572"/>
            <a:ext cx="9152730" cy="610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51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892" y="404960"/>
            <a:ext cx="9168892" cy="611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956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ntervista_dant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27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51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ntervista_dante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9727"/>
            <a:ext cx="9133089" cy="608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51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ntervista_dante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2821"/>
            <a:ext cx="9172371" cy="611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51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ntervista_dante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6633"/>
            <a:ext cx="9172371" cy="611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51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ntroduzion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09"/>
            <a:ext cx="9152730" cy="610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51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ntroduzione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9727"/>
            <a:ext cx="9144001" cy="60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44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AM_16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83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ntroduzione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27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44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perithé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445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44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perithé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27"/>
            <a:ext cx="9152730" cy="610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44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perithé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103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44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ccoglienza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08"/>
            <a:ext cx="9093806" cy="606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48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ccoglienza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30" y="379727"/>
            <a:ext cx="9152730" cy="610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48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ccoglienza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8089"/>
            <a:ext cx="9162477" cy="665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48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ccoglienza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6633"/>
            <a:ext cx="9146281" cy="612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48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perithe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82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48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perithe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26"/>
            <a:ext cx="9165824" cy="614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48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AM_16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83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perithe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9726"/>
            <a:ext cx="9146281" cy="612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96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ccoglienz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162"/>
            <a:ext cx="914400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96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ccoglienza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6633"/>
            <a:ext cx="9146281" cy="612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96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ccoglienza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2821"/>
            <a:ext cx="9146281" cy="612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96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00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009"/>
            <a:ext cx="9126737" cy="611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96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_DSC179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915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96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_DSC179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10"/>
            <a:ext cx="9152730" cy="610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687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_DSC18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821"/>
            <a:ext cx="9152730" cy="610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687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_DSC18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09"/>
            <a:ext cx="9152730" cy="610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687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_DSC18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32103"/>
            <a:ext cx="9133089" cy="608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687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xmlns:p14="http://schemas.microsoft.com/office/powerpoint/2010/main" spd="med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1816</TotalTime>
  <Words>88</Words>
  <Application>Microsoft Macintosh PowerPoint</Application>
  <PresentationFormat>Presentazione su schermo (4:3)</PresentationFormat>
  <Paragraphs>11</Paragraphs>
  <Slides>155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155</vt:i4>
      </vt:variant>
    </vt:vector>
  </HeadingPairs>
  <TitlesOfParts>
    <vt:vector size="156" baseType="lpstr"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Compagnia del the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Raffaele d'Isa</dc:creator>
  <cp:lastModifiedBy>Raffaele d'Isa</cp:lastModifiedBy>
  <cp:revision>37</cp:revision>
  <dcterms:created xsi:type="dcterms:W3CDTF">2013-12-17T17:12:52Z</dcterms:created>
  <dcterms:modified xsi:type="dcterms:W3CDTF">2014-03-08T02:46:02Z</dcterms:modified>
</cp:coreProperties>
</file>